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16" r:id="rId2"/>
    <p:sldId id="419" r:id="rId3"/>
    <p:sldId id="420" r:id="rId4"/>
    <p:sldId id="424" r:id="rId5"/>
    <p:sldId id="427" r:id="rId6"/>
    <p:sldId id="430" r:id="rId7"/>
    <p:sldId id="429" r:id="rId8"/>
  </p:sldIdLst>
  <p:sldSz cx="9144000" cy="6858000" type="screen4x3"/>
  <p:notesSz cx="6858000" cy="9661525"/>
  <p:custShowLst>
    <p:custShow name="Mustermann1" id="0">
      <p:sldLst/>
    </p:custShow>
  </p:custShow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04B205F-2605-43F9-B38F-6B79155673E9}">
          <p14:sldIdLst>
            <p14:sldId id="416"/>
            <p14:sldId id="419"/>
            <p14:sldId id="420"/>
            <p14:sldId id="424"/>
            <p14:sldId id="427"/>
          </p14:sldIdLst>
        </p14:section>
        <p14:section name="Backup" id="{FAF3EE79-3310-42D7-86A7-9129512D949E}">
          <p14:sldIdLst>
            <p14:sldId id="430"/>
            <p14:sldId id="4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2">
          <p15:clr>
            <a:srgbClr val="A4A3A4"/>
          </p15:clr>
        </p15:guide>
        <p15:guide id="2" orient="horz" pos="2863">
          <p15:clr>
            <a:srgbClr val="A4A3A4"/>
          </p15:clr>
        </p15:guide>
        <p15:guide id="3" orient="horz" pos="813">
          <p15:clr>
            <a:srgbClr val="A4A3A4"/>
          </p15:clr>
        </p15:guide>
        <p15:guide id="4" orient="horz" pos="3118">
          <p15:clr>
            <a:srgbClr val="A4A3A4"/>
          </p15:clr>
        </p15:guide>
        <p15:guide id="5" orient="horz" pos="365">
          <p15:clr>
            <a:srgbClr val="A4A3A4"/>
          </p15:clr>
        </p15:guide>
        <p15:guide id="6" orient="horz" pos="595">
          <p15:clr>
            <a:srgbClr val="A4A3A4"/>
          </p15:clr>
        </p15:guide>
        <p15:guide id="7" pos="2881">
          <p15:clr>
            <a:srgbClr val="A4A3A4"/>
          </p15:clr>
        </p15:guide>
        <p15:guide id="8" pos="293">
          <p15:clr>
            <a:srgbClr val="A4A3A4"/>
          </p15:clr>
        </p15:guide>
        <p15:guide id="9" pos="1394">
          <p15:clr>
            <a:srgbClr val="A4A3A4"/>
          </p15:clr>
        </p15:guide>
        <p15:guide id="10" pos="1303">
          <p15:clr>
            <a:srgbClr val="A4A3A4"/>
          </p15:clr>
        </p15:guide>
        <p15:guide id="11" orient="horz" pos="796">
          <p15:clr>
            <a:srgbClr val="A4A3A4"/>
          </p15:clr>
        </p15:guide>
        <p15:guide id="12" orient="horz" pos="116">
          <p15:clr>
            <a:srgbClr val="A4A3A4"/>
          </p15:clr>
        </p15:guide>
        <p15:guide id="13" orient="horz" pos="338">
          <p15:clr>
            <a:srgbClr val="A4A3A4"/>
          </p15:clr>
        </p15:guide>
        <p15:guide id="14" orient="horz" pos="4153">
          <p15:clr>
            <a:srgbClr val="A4A3A4"/>
          </p15:clr>
        </p15:guide>
        <p15:guide id="15" orient="horz" pos="3860">
          <p15:clr>
            <a:srgbClr val="A4A3A4"/>
          </p15:clr>
        </p15:guide>
        <p15:guide id="16" pos="2879">
          <p15:clr>
            <a:srgbClr val="A4A3A4"/>
          </p15:clr>
        </p15:guide>
        <p15:guide id="17" pos="1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006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575" autoAdjust="0"/>
  </p:normalViewPr>
  <p:slideViewPr>
    <p:cSldViewPr snapToGrid="0" showGuides="1">
      <p:cViewPr varScale="1">
        <p:scale>
          <a:sx n="130" d="100"/>
          <a:sy n="130" d="100"/>
        </p:scale>
        <p:origin x="1291" y="96"/>
      </p:cViewPr>
      <p:guideLst>
        <p:guide orient="horz" pos="112"/>
        <p:guide orient="horz" pos="2863"/>
        <p:guide orient="horz" pos="813"/>
        <p:guide orient="horz" pos="3118"/>
        <p:guide orient="horz" pos="365"/>
        <p:guide orient="horz" pos="595"/>
        <p:guide pos="2881"/>
        <p:guide pos="293"/>
        <p:guide pos="1394"/>
        <p:guide pos="1303"/>
        <p:guide orient="horz" pos="796"/>
        <p:guide orient="horz" pos="116"/>
        <p:guide orient="horz" pos="338"/>
        <p:guide orient="horz" pos="4153"/>
        <p:guide orient="horz" pos="3860"/>
        <p:guide pos="2879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2"/>
          </p:nvPr>
        </p:nvSpPr>
        <p:spPr>
          <a:xfrm>
            <a:off x="0" y="1082099"/>
            <a:ext cx="9144000" cy="4681587"/>
          </a:xfrm>
          <a:prstGeom prst="rect">
            <a:avLst/>
          </a:prstGeom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Bild 8" descr="Claim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6317214"/>
            <a:ext cx="1269759" cy="278849"/>
          </a:xfrm>
          <a:prstGeom prst="rect">
            <a:avLst/>
          </a:prstGeom>
        </p:spPr>
      </p:pic>
      <p:pic>
        <p:nvPicPr>
          <p:cNvPr id="10" name="Bild 9" descr="FH-SWF_Logo-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94" y="5964229"/>
            <a:ext cx="1966296" cy="722312"/>
          </a:xfrm>
          <a:prstGeom prst="rect">
            <a:avLst/>
          </a:prstGeom>
        </p:spPr>
      </p:pic>
      <p:sp>
        <p:nvSpPr>
          <p:cNvPr id="11" name="Titel 6"/>
          <p:cNvSpPr txBox="1">
            <a:spLocks/>
          </p:cNvSpPr>
          <p:nvPr userDrawn="1"/>
        </p:nvSpPr>
        <p:spPr>
          <a:xfrm>
            <a:off x="250825" y="185738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de-DE" dirty="0"/>
          </a:p>
        </p:txBody>
      </p:sp>
      <p:sp>
        <p:nvSpPr>
          <p:cNvPr id="12" name="Textplatzhalter 3" title="Test"/>
          <p:cNvSpPr>
            <a:spLocks noGrp="1"/>
          </p:cNvSpPr>
          <p:nvPr>
            <p:ph type="body" sz="quarter" idx="11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8647088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2"/>
          </p:nvPr>
        </p:nvSpPr>
        <p:spPr>
          <a:xfrm>
            <a:off x="4788463" y="1263650"/>
            <a:ext cx="4101214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3"/>
          </p:nvPr>
        </p:nvSpPr>
        <p:spPr>
          <a:xfrm>
            <a:off x="249238" y="1263650"/>
            <a:ext cx="4079243" cy="4864100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6102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4" y="1622716"/>
            <a:ext cx="8648377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137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ig mit 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090612"/>
            <a:ext cx="9143999" cy="5040000"/>
          </a:xfrm>
          <a:prstGeom prst="rect">
            <a:avLst/>
          </a:prstGeom>
          <a:solidFill>
            <a:schemeClr val="accent5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3"/>
          </p:nvPr>
        </p:nvSpPr>
        <p:spPr>
          <a:xfrm>
            <a:off x="246225" y="1622716"/>
            <a:ext cx="4088906" cy="4505034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3" title="Test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6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Abschnittsüberschrift (Arial 16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5"/>
          </p:nvPr>
        </p:nvSpPr>
        <p:spPr>
          <a:xfrm>
            <a:off x="4788463" y="1622717"/>
            <a:ext cx="4101214" cy="4505033"/>
          </a:xfrm>
          <a:prstGeom prst="rect">
            <a:avLst/>
          </a:prstGeom>
        </p:spPr>
        <p:txBody>
          <a:bodyPr lIns="0" tIns="0" rIns="0" bIns="0"/>
          <a:lstStyle>
            <a:lvl1pPr marL="180975" indent="-180975">
              <a:buClr>
                <a:srgbClr val="005EAD"/>
              </a:buClr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1036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71" y="6257104"/>
            <a:ext cx="1061911" cy="390090"/>
          </a:xfrm>
          <a:prstGeom prst="rect">
            <a:avLst/>
          </a:prstGeom>
        </p:spPr>
      </p:pic>
      <p:sp>
        <p:nvSpPr>
          <p:cNvPr id="22" name="Text Box 149"/>
          <p:cNvSpPr txBox="1">
            <a:spLocks noChangeArrowheads="1"/>
          </p:cNvSpPr>
          <p:nvPr userDrawn="1"/>
        </p:nvSpPr>
        <p:spPr bwMode="auto">
          <a:xfrm>
            <a:off x="241300" y="6471214"/>
            <a:ext cx="6820207" cy="12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Folie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41300" y="6325317"/>
            <a:ext cx="6829732" cy="13929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>
              <a:defRPr lang="de-DE" sz="8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/>
              <a:t>Autor (4/2022)</a:t>
            </a:r>
          </a:p>
        </p:txBody>
      </p:sp>
      <p:sp>
        <p:nvSpPr>
          <p:cNvPr id="25" name="Textplatzhalter 3" title="Test"/>
          <p:cNvSpPr>
            <a:spLocks noGrp="1"/>
          </p:cNvSpPr>
          <p:nvPr>
            <p:ph type="body" sz="quarter" idx="14" hasCustomPrompt="1"/>
          </p:nvPr>
        </p:nvSpPr>
        <p:spPr>
          <a:xfrm>
            <a:off x="249238" y="536575"/>
            <a:ext cx="8639175" cy="368300"/>
          </a:xfrm>
          <a:prstGeom prst="rect">
            <a:avLst/>
          </a:prstGeom>
        </p:spPr>
        <p:txBody>
          <a:bodyPr vert="horz" l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sp>
        <p:nvSpPr>
          <p:cNvPr id="26" name="Titel 6"/>
          <p:cNvSpPr>
            <a:spLocks noGrp="1"/>
          </p:cNvSpPr>
          <p:nvPr>
            <p:ph type="title" hasCustomPrompt="1"/>
          </p:nvPr>
        </p:nvSpPr>
        <p:spPr>
          <a:xfrm>
            <a:off x="243127" y="184150"/>
            <a:ext cx="8654572" cy="35242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bIns="0" anchor="t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cxnSp>
        <p:nvCxnSpPr>
          <p:cNvPr id="10" name="Gerade Verbindung 9"/>
          <p:cNvCxnSpPr/>
          <p:nvPr userDrawn="1"/>
        </p:nvCxnSpPr>
        <p:spPr bwMode="auto">
          <a:xfrm>
            <a:off x="-4762" y="921657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E006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246063" y="1263650"/>
            <a:ext cx="8648699" cy="48641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EAD"/>
              </a:buClr>
              <a:buNone/>
              <a:defRPr/>
            </a:lvl1pPr>
            <a:lvl2pPr marL="631825" indent="-180975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205093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EA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1pPr>
      <a:lvl2pPr marL="665163" indent="-28575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2pPr>
      <a:lvl3pPr marL="10842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3pPr>
      <a:lvl4pPr marL="15033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tabLst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19224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3796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Datenvisualisierung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 B1-1: Datenextraktion aus PDFs </a:t>
            </a:r>
          </a:p>
        </p:txBody>
      </p:sp>
      <p:pic>
        <p:nvPicPr>
          <p:cNvPr id="5" name="Bild 4" descr="shutterstock_73056277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8032"/>
          <a:stretch/>
        </p:blipFill>
        <p:spPr>
          <a:xfrm>
            <a:off x="0" y="1090613"/>
            <a:ext cx="9144000" cy="4678362"/>
          </a:xfrm>
          <a:prstGeom prst="rect">
            <a:avLst/>
          </a:prstGeom>
        </p:spPr>
      </p:pic>
      <p:cxnSp>
        <p:nvCxnSpPr>
          <p:cNvPr id="6" name="Gerade Verbindung 5"/>
          <p:cNvCxnSpPr/>
          <p:nvPr/>
        </p:nvCxnSpPr>
        <p:spPr bwMode="auto">
          <a:xfrm>
            <a:off x="0" y="5749200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004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70124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Autor (4/2022)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Aufbereitung und Darstellung der Rechnungsbeträge mittels </a:t>
            </a:r>
            <a:r>
              <a:rPr lang="de-DE" dirty="0" err="1"/>
              <a:t>Matplotlib</a:t>
            </a:r>
            <a:endParaRPr lang="de-DE" dirty="0"/>
          </a:p>
          <a:p>
            <a:r>
              <a:rPr lang="de-DE" dirty="0"/>
              <a:t>Man gelangt in das Zusatzfenster über den Button „Plot Gesamtbetrag / Datum“ im Hauptfenster </a:t>
            </a:r>
          </a:p>
          <a:p>
            <a:r>
              <a:rPr lang="de-DE" dirty="0"/>
              <a:t>Zwei alternative Darstellungsweisen: Histogramm und XY-Plot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Datenvisualisierung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 B1-1: Datenextraktion aus PDFs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AB1C28B-C162-1C41-AC75-1FC8072B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97" y="3429000"/>
            <a:ext cx="5248656" cy="21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59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Autor (4/2022)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3F6D556-A8BF-167A-5736-4BB7CCEF9CD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41300" y="2240116"/>
            <a:ext cx="4089400" cy="2685454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Darstellungsart 1: Histogramm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Datenvisualisierung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Datenextraktion aus PDFs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>
          <a:xfrm>
            <a:off x="4788463" y="2493264"/>
            <a:ext cx="4101214" cy="2066544"/>
          </a:xfrm>
        </p:spPr>
        <p:txBody>
          <a:bodyPr/>
          <a:lstStyle/>
          <a:p>
            <a:r>
              <a:rPr lang="de-DE" dirty="0"/>
              <a:t>Y-Achse: </a:t>
            </a:r>
            <a:r>
              <a:rPr lang="de-DE" dirty="0" err="1"/>
              <a:t>Kummulierte</a:t>
            </a:r>
            <a:r>
              <a:rPr lang="de-DE" dirty="0"/>
              <a:t> Rechnungsbeträge </a:t>
            </a:r>
          </a:p>
          <a:p>
            <a:r>
              <a:rPr lang="de-DE" dirty="0"/>
              <a:t>X-Achse: Monatsweise Darstellung</a:t>
            </a:r>
          </a:p>
          <a:p>
            <a:endParaRPr lang="de-DE" dirty="0"/>
          </a:p>
          <a:p>
            <a:r>
              <a:rPr lang="de-DE" dirty="0"/>
              <a:t>Wechsel zu alternativer Darstellung mittels Button „zu XY-Plot wechseln“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3482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Autor (4/2022)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CF801D2-8B95-8020-0802-8C8B7E7578C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41300" y="2240116"/>
            <a:ext cx="4089400" cy="2685454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Darstellungsart 2: XY-Plot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Datenvisualisierung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Datenextraktion aus PDFs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>
          <a:xfrm>
            <a:off x="4788463" y="2474976"/>
            <a:ext cx="4101214" cy="3652774"/>
          </a:xfrm>
        </p:spPr>
        <p:txBody>
          <a:bodyPr/>
          <a:lstStyle/>
          <a:p>
            <a:r>
              <a:rPr lang="de-DE" dirty="0"/>
              <a:t>Y-Achse: Einzelne Rechnungsbeträge</a:t>
            </a:r>
          </a:p>
          <a:p>
            <a:r>
              <a:rPr lang="de-DE" dirty="0"/>
              <a:t>X-Achse: Datum </a:t>
            </a:r>
          </a:p>
          <a:p>
            <a:r>
              <a:rPr lang="de-DE" dirty="0"/>
              <a:t>Jede Rechnung ein Punkt</a:t>
            </a:r>
          </a:p>
          <a:p>
            <a:endParaRPr lang="de-DE" dirty="0"/>
          </a:p>
          <a:p>
            <a:r>
              <a:rPr lang="de-DE" dirty="0"/>
              <a:t>Wechsel zu alternativer Darstellung mittels Button „zu Histogramm wechseln“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7557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Autor (4/2022)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Datenvisualisierung</a:t>
            </a:r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Datenextraktion aus PDFs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249238" y="1735014"/>
            <a:ext cx="4006239" cy="4392735"/>
          </a:xfrm>
        </p:spPr>
        <p:txBody>
          <a:bodyPr/>
          <a:lstStyle/>
          <a:p>
            <a:r>
              <a:rPr lang="de-DE" dirty="0"/>
              <a:t>Spalten „Datum“ und „Gesamtbetrag“ werden einmalig aus SQL-Datenbank abgefragt</a:t>
            </a:r>
          </a:p>
          <a:p>
            <a:r>
              <a:rPr lang="de-DE" dirty="0"/>
              <a:t>Die Unterfunktionen </a:t>
            </a:r>
          </a:p>
          <a:p>
            <a:pPr lvl="1"/>
            <a:r>
              <a:rPr lang="de-DE" dirty="0" err="1"/>
              <a:t>plot_histo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plot_xy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 setzen die Datenaufbereitung und</a:t>
            </a:r>
          </a:p>
          <a:p>
            <a:pPr marL="0" indent="0">
              <a:buNone/>
            </a:pPr>
            <a:r>
              <a:rPr lang="de-DE" dirty="0"/>
              <a:t>    Darstellung um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65B4594-9617-56B3-43BB-B7E98E9329AE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448903" y="1258887"/>
            <a:ext cx="4478216" cy="4704295"/>
          </a:xfrm>
        </p:spPr>
      </p:pic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7884E64-987D-1E34-096E-518794D80755}"/>
              </a:ext>
            </a:extLst>
          </p:cNvPr>
          <p:cNvSpPr txBox="1">
            <a:spLocks/>
          </p:cNvSpPr>
          <p:nvPr/>
        </p:nvSpPr>
        <p:spPr>
          <a:xfrm>
            <a:off x="250825" y="1263650"/>
            <a:ext cx="8639175" cy="249391"/>
          </a:xfrm>
          <a:prstGeom prst="rect">
            <a:avLst/>
          </a:prstGeom>
        </p:spPr>
        <p:txBody>
          <a:bodyPr lIns="0" tIns="0" rIns="0" bIns="0"/>
          <a:lstStyle>
            <a:lvl1pPr marL="180975" indent="-18097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31825" indent="-18097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842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033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tabLst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224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3796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de-DE" b="1" kern="0" dirty="0"/>
              <a:t>Aktivitätsdiagramm:</a:t>
            </a:r>
          </a:p>
        </p:txBody>
      </p:sp>
    </p:spTree>
    <p:extLst>
      <p:ext uri="{BB962C8B-B14F-4D97-AF65-F5344CB8AC3E}">
        <p14:creationId xmlns:p14="http://schemas.microsoft.com/office/powerpoint/2010/main" val="13869651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Autor (4/2022)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>
          <a:xfrm>
            <a:off x="246224" y="1622716"/>
            <a:ext cx="4325775" cy="4505034"/>
          </a:xfrm>
        </p:spPr>
        <p:txBody>
          <a:bodyPr/>
          <a:lstStyle/>
          <a:p>
            <a:r>
              <a:rPr lang="de-DE" dirty="0"/>
              <a:t>Leeres Dictionary erstellen  („</a:t>
            </a:r>
            <a:r>
              <a:rPr lang="de-DE" dirty="0" err="1"/>
              <a:t>histo</a:t>
            </a:r>
            <a:r>
              <a:rPr lang="de-DE" dirty="0"/>
              <a:t>“)</a:t>
            </a:r>
          </a:p>
          <a:p>
            <a:r>
              <a:rPr lang="de-DE" dirty="0"/>
              <a:t>Tag aus Datensatzentfernen:</a:t>
            </a:r>
          </a:p>
          <a:p>
            <a:endParaRPr lang="de-DE" dirty="0"/>
          </a:p>
          <a:p>
            <a:r>
              <a:rPr lang="de-DE" dirty="0"/>
              <a:t>Umwandlung in </a:t>
            </a:r>
            <a:r>
              <a:rPr lang="de-DE" dirty="0" err="1"/>
              <a:t>datetime</a:t>
            </a:r>
            <a:r>
              <a:rPr lang="de-DE" dirty="0"/>
              <a:t>-Typ: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Beträge monatsweise summieren:</a:t>
            </a:r>
          </a:p>
          <a:p>
            <a:endParaRPr lang="de-DE" dirty="0"/>
          </a:p>
          <a:p>
            <a:r>
              <a:rPr lang="de-DE" dirty="0"/>
              <a:t>Daten nach Datum sortieren</a:t>
            </a:r>
          </a:p>
          <a:p>
            <a:endParaRPr lang="de-DE" dirty="0"/>
          </a:p>
          <a:p>
            <a:r>
              <a:rPr lang="de-DE" dirty="0"/>
              <a:t>Balkendiagramm-Funktion benötigt zwei Listen</a:t>
            </a:r>
          </a:p>
          <a:p>
            <a:pPr marL="0" indent="0">
              <a:buNone/>
            </a:pPr>
            <a:r>
              <a:rPr lang="de-DE" dirty="0"/>
              <a:t>   → Umwandlung Dictionary in zwei Listen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Detailbetrachtung 1: Datenaufbereitung </a:t>
            </a:r>
            <a:r>
              <a:rPr lang="de-DE" dirty="0" err="1"/>
              <a:t>Histogram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Datenvisualisierung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Datenextraktion aus PDFs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DADBEF2D-50A8-8256-6F26-3E8E8352908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87900" y="2506011"/>
            <a:ext cx="4102100" cy="2738152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9F10FB9-6BBE-17B8-A575-C8E0DFA8B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1" y="2302012"/>
            <a:ext cx="2217612" cy="19813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A5DA79-5945-5144-3D13-A3AC85FE7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1" y="2905556"/>
            <a:ext cx="2644369" cy="16765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365AA9B-8139-9465-BEB7-9E382F677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1" y="3516028"/>
            <a:ext cx="2446232" cy="19813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D221676-6DFB-2CAB-5D7E-BA99DFBB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1" y="4154365"/>
            <a:ext cx="2484335" cy="18289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BF1C553-91B9-0CA8-B719-4EC6AEF6D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1" y="5348851"/>
            <a:ext cx="2225233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884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de-DE"/>
              <a:t>Autor (4/2022)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3"/>
          </p:nvPr>
        </p:nvSpPr>
        <p:spPr>
          <a:xfrm>
            <a:off x="246224" y="1622716"/>
            <a:ext cx="4325775" cy="4505034"/>
          </a:xfrm>
        </p:spPr>
        <p:txBody>
          <a:bodyPr/>
          <a:lstStyle/>
          <a:p>
            <a:r>
              <a:rPr lang="de-DE" dirty="0"/>
              <a:t>Umwandlung String in </a:t>
            </a:r>
            <a:r>
              <a:rPr lang="de-DE" dirty="0" err="1"/>
              <a:t>datetime</a:t>
            </a:r>
            <a:r>
              <a:rPr lang="de-DE" dirty="0"/>
              <a:t>-Typ mittels</a:t>
            </a:r>
          </a:p>
          <a:p>
            <a:pPr lvl="1"/>
            <a:r>
              <a:rPr lang="de-DE" dirty="0" err="1"/>
              <a:t>strptime</a:t>
            </a:r>
            <a:r>
              <a:rPr lang="de-DE" dirty="0"/>
              <a:t>()</a:t>
            </a:r>
          </a:p>
          <a:p>
            <a:r>
              <a:rPr lang="de-DE" dirty="0"/>
              <a:t>Umwandlung String in Gleitkommazahl mittels</a:t>
            </a:r>
          </a:p>
          <a:p>
            <a:pPr lvl="1"/>
            <a:r>
              <a:rPr lang="de-DE" dirty="0" err="1"/>
              <a:t>float</a:t>
            </a:r>
            <a:r>
              <a:rPr lang="de-DE" dirty="0"/>
              <a:t>()</a:t>
            </a:r>
          </a:p>
          <a:p>
            <a:r>
              <a:rPr lang="de-DE" dirty="0"/>
              <a:t>Datumsvektor muss in </a:t>
            </a:r>
            <a:r>
              <a:rPr lang="de-DE" dirty="0" err="1"/>
              <a:t>Matplotlib</a:t>
            </a:r>
            <a:r>
              <a:rPr lang="de-DE" dirty="0"/>
              <a:t>-Format umgewandelt werden</a:t>
            </a:r>
          </a:p>
          <a:p>
            <a:pPr lvl="1"/>
            <a:r>
              <a:rPr lang="de-DE" dirty="0"/>
              <a:t>mdates.date2num()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Detailbetrachtung 2: Datenaufbereitung XY-Plot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Datenvisualisierung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Datenextraktion aus PDFs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F49F56D-13A3-9266-99BC-EE9C2597BF39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87900" y="2967996"/>
            <a:ext cx="4102100" cy="1814183"/>
          </a:xfrm>
        </p:spPr>
      </p:pic>
    </p:spTree>
    <p:extLst>
      <p:ext uri="{BB962C8B-B14F-4D97-AF65-F5344CB8AC3E}">
        <p14:creationId xmlns:p14="http://schemas.microsoft.com/office/powerpoint/2010/main" val="37570104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_3zu4_2022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noFill/>
        <a:ln w="38100" cap="rnd" cmpd="sng" algn="ctr">
          <a:solidFill>
            <a:srgbClr val="BE006E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PPT-Master_4zu3_2022</Template>
  <TotalTime>0</TotalTime>
  <Words>236</Words>
  <Application>Microsoft Office PowerPoint</Application>
  <PresentationFormat>Bildschirmpräsentation (4:3)</PresentationFormat>
  <Paragraphs>63</Paragraphs>
  <Slides>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  <vt:variant>
        <vt:lpstr>Zielgruppenorientierte Präsentationen</vt:lpstr>
      </vt:variant>
      <vt:variant>
        <vt:i4>1</vt:i4>
      </vt:variant>
    </vt:vector>
  </HeadingPairs>
  <TitlesOfParts>
    <vt:vector size="13" baseType="lpstr">
      <vt:lpstr>Arial</vt:lpstr>
      <vt:lpstr>Syntax</vt:lpstr>
      <vt:lpstr>Times</vt:lpstr>
      <vt:lpstr>Wingdings</vt:lpstr>
      <vt:lpstr>Master_3zu4_2022</vt:lpstr>
      <vt:lpstr>Gruppe B1-1: Datenextraktion aus PDFs </vt:lpstr>
      <vt:lpstr>Gruppe B1-1: Datenextraktion aus PDFs </vt:lpstr>
      <vt:lpstr>Datenextraktion aus PDFs</vt:lpstr>
      <vt:lpstr>Datenextraktion aus PDFs</vt:lpstr>
      <vt:lpstr>Datenextraktion aus PDFs</vt:lpstr>
      <vt:lpstr>Datenextraktion aus PDFs</vt:lpstr>
      <vt:lpstr>Datenextraktion aus PDFs</vt:lpstr>
      <vt:lpstr>Mustermann1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</dc:creator>
  <cp:lastModifiedBy>Martin H</cp:lastModifiedBy>
  <cp:revision>8</cp:revision>
  <cp:lastPrinted>2010-04-29T14:30:22Z</cp:lastPrinted>
  <dcterms:created xsi:type="dcterms:W3CDTF">2023-01-22T15:50:00Z</dcterms:created>
  <dcterms:modified xsi:type="dcterms:W3CDTF">2023-01-25T16:10:03Z</dcterms:modified>
</cp:coreProperties>
</file>